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eorgia Pro Light" charset="1" panose="02040302050405020303"/>
      <p:regular r:id="rId19"/>
    </p:embeddedFon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Georgia Pro" charset="1" panose="02040502050405020303"/>
      <p:regular r:id="rId23"/>
    </p:embeddedFont>
    <p:embeddedFont>
      <p:font typeface="Canva Sans Bold" charset="1" panose="020B0803030501040103"/>
      <p:regular r:id="rId24"/>
    </p:embeddedFont>
    <p:embeddedFont>
      <p:font typeface="Georgia Pro Bold" charset="1" panose="020408020504050202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54524" y="529532"/>
            <a:ext cx="5120602" cy="5120602"/>
          </a:xfrm>
          <a:custGeom>
            <a:avLst/>
            <a:gdLst/>
            <a:ahLst/>
            <a:cxnLst/>
            <a:rect r="r" b="b" t="t" l="l"/>
            <a:pathLst>
              <a:path h="5120602" w="5120602">
                <a:moveTo>
                  <a:pt x="0" y="0"/>
                </a:moveTo>
                <a:lnTo>
                  <a:pt x="5120602" y="0"/>
                </a:lnTo>
                <a:lnTo>
                  <a:pt x="5120602" y="5120601"/>
                </a:lnTo>
                <a:lnTo>
                  <a:pt x="0" y="5120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96802"/>
            <a:ext cx="8851398" cy="2109190"/>
            <a:chOff x="0" y="0"/>
            <a:chExt cx="11801864" cy="28122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1801864" cy="1599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96"/>
                </a:lnSpc>
              </a:pPr>
              <a:r>
                <a:rPr lang="en-US" sz="8269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Digital Portfolio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08874"/>
              <a:ext cx="11801864" cy="703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6750" y="1437765"/>
            <a:ext cx="11182404" cy="6125190"/>
            <a:chOff x="0" y="0"/>
            <a:chExt cx="14909873" cy="81669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0"/>
              <a:ext cx="14909873" cy="1965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183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586686"/>
              <a:ext cx="14909873" cy="5580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71"/>
                </a:lnSpc>
              </a:pPr>
              <a:r>
                <a:rPr lang="en-US" sz="397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Name</a:t>
              </a:r>
              <a:r>
                <a:rPr lang="en-US" sz="397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Krishnakumar.M</a:t>
              </a:r>
            </a:p>
            <a:p>
              <a:pPr algn="l">
                <a:lnSpc>
                  <a:spcPts val="5571"/>
                </a:lnSpc>
              </a:pPr>
              <a:r>
                <a:rPr lang="en-US" sz="397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Register.no</a:t>
              </a:r>
              <a:r>
                <a:rPr lang="en-US" sz="397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unm1397222405946</a:t>
              </a:r>
            </a:p>
            <a:p>
              <a:pPr algn="l">
                <a:lnSpc>
                  <a:spcPts val="5571"/>
                </a:lnSpc>
              </a:pPr>
              <a:r>
                <a:rPr lang="en-US" sz="397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NMID</a:t>
              </a:r>
              <a:r>
                <a:rPr lang="en-US" sz="397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 623F01034345314B3DB45716EF27FB80</a:t>
              </a:r>
            </a:p>
            <a:p>
              <a:pPr algn="l">
                <a:lnSpc>
                  <a:spcPts val="5571"/>
                </a:lnSpc>
              </a:pPr>
              <a:r>
                <a:rPr lang="en-US" sz="397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Department</a:t>
              </a:r>
              <a:r>
                <a:rPr lang="en-US" sz="397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BSc. Computer Science</a:t>
              </a:r>
            </a:p>
            <a:p>
              <a:pPr algn="l">
                <a:lnSpc>
                  <a:spcPts val="5571"/>
                </a:lnSpc>
              </a:pPr>
              <a:r>
                <a:rPr lang="en-US" sz="397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College</a:t>
              </a:r>
              <a:r>
                <a:rPr lang="en-US" sz="397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SRM ARTS AND SCIENCE COLLEGE</a:t>
              </a:r>
            </a:p>
            <a:p>
              <a:pPr algn="l" marL="0" indent="0" lvl="0">
                <a:lnSpc>
                  <a:spcPts val="5571"/>
                </a:lnSpc>
              </a:pPr>
              <a:r>
                <a:rPr lang="en-US" b="true" sz="397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University</a:t>
              </a:r>
              <a:r>
                <a:rPr lang="en-US" sz="397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Madras University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734675" cy="10287000"/>
          </a:xfrm>
          <a:prstGeom prst="rect">
            <a:avLst/>
          </a:prstGeom>
          <a:solidFill>
            <a:srgbClr val="0E089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66750" y="733425"/>
            <a:ext cx="9763125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Key Sections of the Portfolio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6750" y="4248150"/>
            <a:ext cx="4010025" cy="856194"/>
            <a:chOff x="0" y="0"/>
            <a:chExt cx="5346700" cy="11415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9787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Engaging 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53467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HERO SECTION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6049448"/>
            <a:ext cx="4010025" cy="856194"/>
            <a:chOff x="0" y="0"/>
            <a:chExt cx="5346700" cy="11415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9787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Personal Background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53467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ABOUT SECTION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6750" y="7829550"/>
            <a:ext cx="4010025" cy="856194"/>
            <a:chOff x="0" y="0"/>
            <a:chExt cx="5346700" cy="11415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9787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Highlighted Expertise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3467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6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SKILLS SECTION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11225" y="3352800"/>
            <a:ext cx="4010025" cy="6267450"/>
            <a:chOff x="0" y="0"/>
            <a:chExt cx="621258" cy="970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2"/>
              <a:stretch>
                <a:fillRect l="-54196" t="0" r="-5419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96400" y="3352800"/>
            <a:ext cx="4010025" cy="6267450"/>
            <a:chOff x="0" y="0"/>
            <a:chExt cx="621258" cy="9709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l="-54196" t="0" r="-54196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981575" y="3352800"/>
            <a:ext cx="4010025" cy="6267450"/>
            <a:chOff x="0" y="0"/>
            <a:chExt cx="621258" cy="9709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l="-56391" t="0" r="-5200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35709" y="5797219"/>
            <a:ext cx="3184265" cy="2791012"/>
          </a:xfrm>
          <a:custGeom>
            <a:avLst/>
            <a:gdLst/>
            <a:ahLst/>
            <a:cxnLst/>
            <a:rect r="r" b="b" t="t" l="l"/>
            <a:pathLst>
              <a:path h="2791012" w="3184265">
                <a:moveTo>
                  <a:pt x="0" y="0"/>
                </a:moveTo>
                <a:lnTo>
                  <a:pt x="3184265" y="0"/>
                </a:lnTo>
                <a:lnTo>
                  <a:pt x="3184265" y="2791012"/>
                </a:lnTo>
                <a:lnTo>
                  <a:pt x="0" y="2791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44" r="0" b="-70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47585" y="2042166"/>
            <a:ext cx="8477250" cy="2020035"/>
            <a:chOff x="0" y="0"/>
            <a:chExt cx="11303000" cy="26933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1303000" cy="1538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2"/>
                </a:lnSpc>
              </a:pPr>
              <a:r>
                <a:rPr lang="en-US" sz="792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GitHub Link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7791"/>
              <a:ext cx="11303000" cy="68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25992" y="4014576"/>
            <a:ext cx="13403699" cy="48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5"/>
              </a:lnSpc>
            </a:pPr>
            <a:r>
              <a:rPr lang="en-US" sz="284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https://github.com/Krishnakumar-M-CS/Krishna-s-Portfolio.git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8266" t="0" r="-1826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14350" y="617617"/>
            <a:ext cx="862965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6750" y="1028700"/>
            <a:ext cx="10067925" cy="4304672"/>
            <a:chOff x="0" y="0"/>
            <a:chExt cx="13423900" cy="573956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7150"/>
              <a:ext cx="13423900" cy="1391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61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14747"/>
              <a:ext cx="13423900" cy="3924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6"/>
                </a:lnSpc>
              </a:pPr>
              <a:r>
                <a:rPr lang="en-US" sz="2797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The portfolio website efficiently represents all essential details through a clean and organized layout. It </a:t>
              </a:r>
              <a:r>
                <a:rPr lang="en-US" sz="2797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maintains consistency in design, responsiveness, and accessibility.</a:t>
              </a:r>
            </a:p>
            <a:p>
              <a:pPr algn="l">
                <a:lnSpc>
                  <a:spcPts val="3916"/>
                </a:lnSpc>
              </a:pPr>
              <a:r>
                <a:rPr lang="en-US" sz="2797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This makes it a reliable platform for presenting professional work and achievements.</a:t>
              </a:r>
            </a:p>
            <a:p>
              <a:pPr algn="l" marL="0" indent="0" lvl="0">
                <a:lnSpc>
                  <a:spcPts val="3916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14350" y="1625047"/>
            <a:ext cx="8629650" cy="337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“Your online presence matters for success”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6750" y="9181465"/>
            <a:ext cx="862965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– KRISHNAKUMAR 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750" y="619125"/>
            <a:ext cx="862965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70525" y="909955"/>
            <a:ext cx="6452015" cy="85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9"/>
              </a:lnSpc>
              <a:spcBef>
                <a:spcPct val="0"/>
              </a:spcBef>
            </a:pPr>
            <a:r>
              <a:rPr lang="en-US" b="true" sz="5981">
                <a:solidFill>
                  <a:srgbClr val="203B5B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461356"/>
            <a:chOff x="0" y="0"/>
            <a:chExt cx="1035548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48" cy="1184737"/>
            </a:xfrm>
            <a:custGeom>
              <a:avLst/>
              <a:gdLst/>
              <a:ahLst/>
              <a:cxnLst/>
              <a:rect r="r" b="b" t="t" l="l"/>
              <a:pathLst>
                <a:path h="1184737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0" t="0" r="-5254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137845" y="1081660"/>
            <a:ext cx="7553325" cy="298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6"/>
              </a:lnSpc>
            </a:pPr>
            <a:r>
              <a:rPr lang="en-US" sz="11516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Digital</a:t>
            </a:r>
          </a:p>
          <a:p>
            <a:pPr algn="l" marL="0" indent="0" lvl="0">
              <a:lnSpc>
                <a:spcPts val="11516"/>
              </a:lnSpc>
            </a:pPr>
            <a:r>
              <a:rPr lang="en-US" sz="11516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Portfolio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4207" y="8203822"/>
            <a:ext cx="6813665" cy="1054478"/>
            <a:chOff x="0" y="0"/>
            <a:chExt cx="9084886" cy="140597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29022"/>
              <a:ext cx="9084886" cy="576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53"/>
                </a:lnSpc>
                <a:spcBef>
                  <a:spcPct val="0"/>
                </a:spcBef>
              </a:pPr>
              <a:r>
                <a:rPr lang="en-US" sz="260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Krishnakumar M.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084886" cy="685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18"/>
                </a:lnSpc>
                <a:spcBef>
                  <a:spcPct val="0"/>
                </a:spcBef>
              </a:pPr>
              <a:r>
                <a:rPr lang="en-US" b="true" sz="3084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6857" t="0" r="-685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9397158" cy="7053962"/>
            <a:chOff x="0" y="0"/>
            <a:chExt cx="12529544" cy="940528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12529544" cy="1703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57"/>
                </a:lnSpc>
              </a:pPr>
              <a:r>
                <a:rPr lang="en-US" sz="8779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Agenda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32902"/>
              <a:ext cx="12529544" cy="7172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10"/>
                </a:lnSpc>
              </a:pPr>
              <a:r>
                <a:rPr lang="en-US" sz="3436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1. Problem Statement</a:t>
              </a:r>
            </a:p>
            <a:p>
              <a:pPr algn="l">
                <a:lnSpc>
                  <a:spcPts val="4810"/>
                </a:lnSpc>
              </a:pPr>
              <a:r>
                <a:rPr lang="en-US" sz="3436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Project Overview </a:t>
              </a:r>
            </a:p>
            <a:p>
              <a:pPr algn="l">
                <a:lnSpc>
                  <a:spcPts val="4810"/>
                </a:lnSpc>
              </a:pPr>
              <a:r>
                <a:rPr lang="en-US" sz="3436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3. End Users </a:t>
              </a:r>
            </a:p>
            <a:p>
              <a:pPr algn="l">
                <a:lnSpc>
                  <a:spcPts val="4810"/>
                </a:lnSpc>
              </a:pPr>
              <a:r>
                <a:rPr lang="en-US" sz="3436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4. Tools &amp; Technologies</a:t>
              </a:r>
            </a:p>
            <a:p>
              <a:pPr algn="l">
                <a:lnSpc>
                  <a:spcPts val="4810"/>
                </a:lnSpc>
              </a:pPr>
              <a:r>
                <a:rPr lang="en-US" sz="3436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5. Portfolio Design and Layout </a:t>
              </a:r>
            </a:p>
            <a:p>
              <a:pPr algn="l">
                <a:lnSpc>
                  <a:spcPts val="4810"/>
                </a:lnSpc>
              </a:pPr>
              <a:r>
                <a:rPr lang="en-US" sz="3436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6. Features and Functionality</a:t>
              </a:r>
            </a:p>
            <a:p>
              <a:pPr algn="l">
                <a:lnSpc>
                  <a:spcPts val="4810"/>
                </a:lnSpc>
              </a:pPr>
              <a:r>
                <a:rPr lang="en-US" sz="3436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7. Key Sections of Portfolio</a:t>
              </a:r>
            </a:p>
            <a:p>
              <a:pPr algn="l">
                <a:lnSpc>
                  <a:spcPts val="4810"/>
                </a:lnSpc>
              </a:pPr>
              <a:r>
                <a:rPr lang="en-US" sz="3436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8. GitHub Link</a:t>
              </a:r>
            </a:p>
            <a:p>
              <a:pPr algn="l" marL="0" indent="0" lvl="0">
                <a:lnSpc>
                  <a:spcPts val="4810"/>
                </a:lnSpc>
              </a:pPr>
              <a:r>
                <a:rPr lang="en-US" b="true" sz="3436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8. Conclusion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411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96802"/>
            <a:ext cx="8477250" cy="4191735"/>
            <a:chOff x="0" y="0"/>
            <a:chExt cx="11303000" cy="558898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303000" cy="1538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2"/>
                </a:lnSpc>
              </a:pPr>
              <a:r>
                <a:rPr lang="en-US" sz="792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07791"/>
              <a:ext cx="11303000" cy="3581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Creating a portfolio website is essential for effectively showcasing skills, projects, and experiences, overcoming the limitations of traditional resumes and enhancing visibility to recruiters and examiners.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0904" t="0" r="-4090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9265472" cy="4207456"/>
            <a:chOff x="0" y="0"/>
            <a:chExt cx="12353962" cy="560994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2353962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Project Overview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28753"/>
              <a:ext cx="12353962" cy="3581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This portfolio website is designed to be responsive and interactive, featuring sections that effectively showcase personal information, skills, projects, education, and contact details for professional branding.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734675" cy="10287000"/>
          </a:xfrm>
          <a:prstGeom prst="rect">
            <a:avLst/>
          </a:prstGeom>
          <a:solidFill>
            <a:srgbClr val="0E089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66750" y="3932287"/>
            <a:ext cx="5489384" cy="1172057"/>
            <a:chOff x="0" y="0"/>
            <a:chExt cx="7319179" cy="15627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24926"/>
              <a:ext cx="7319179" cy="637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24"/>
                </a:lnSpc>
              </a:pPr>
              <a:r>
                <a:rPr lang="en-US" sz="287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Evaluating skills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7319179" cy="771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82"/>
                </a:lnSpc>
              </a:pPr>
              <a:r>
                <a:rPr lang="en-US" b="true" sz="355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EXAMINERS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6750" y="5733585"/>
            <a:ext cx="5489384" cy="1172057"/>
            <a:chOff x="0" y="0"/>
            <a:chExt cx="7319179" cy="15627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24926"/>
              <a:ext cx="7319179" cy="637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24"/>
                </a:lnSpc>
              </a:pPr>
              <a:r>
                <a:rPr lang="en-US" sz="287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Seeking talent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7319179" cy="771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82"/>
                </a:lnSpc>
              </a:pPr>
              <a:r>
                <a:rPr lang="en-US" b="true" sz="355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RECRUITERS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7513687"/>
            <a:ext cx="5489384" cy="1172057"/>
            <a:chOff x="0" y="0"/>
            <a:chExt cx="7319179" cy="15627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24926"/>
              <a:ext cx="7319179" cy="637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24"/>
                </a:lnSpc>
              </a:pPr>
              <a:r>
                <a:rPr lang="en-US" sz="287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Hiring professionals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7319179" cy="771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82"/>
                </a:lnSpc>
              </a:pPr>
              <a:r>
                <a:rPr lang="en-US" b="true" sz="355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EMPLOYERS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11225" y="3352800"/>
            <a:ext cx="4010025" cy="6267450"/>
            <a:chOff x="0" y="0"/>
            <a:chExt cx="621258" cy="9709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2"/>
              <a:stretch>
                <a:fillRect l="0" t="-478" r="0" b="-478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96400" y="3352800"/>
            <a:ext cx="4010025" cy="6267450"/>
            <a:chOff x="0" y="0"/>
            <a:chExt cx="621258" cy="9709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l="0" t="-478" r="0" b="-478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981575" y="3352800"/>
            <a:ext cx="4010025" cy="6267450"/>
            <a:chOff x="0" y="0"/>
            <a:chExt cx="621258" cy="9709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l="-14" t="0" r="-14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85775" y="487361"/>
            <a:ext cx="9763125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End Users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1689564" y="1740832"/>
            <a:ext cx="17854114" cy="100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6"/>
              </a:lnSpc>
            </a:pPr>
            <a:r>
              <a:rPr lang="en-US" sz="29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End users are the people who experience the final output of my work.</a:t>
            </a:r>
          </a:p>
          <a:p>
            <a:pPr algn="ctr">
              <a:lnSpc>
                <a:spcPts val="4076"/>
              </a:lnSpc>
            </a:pPr>
            <a:r>
              <a:rPr lang="en-US" sz="29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 focus on creating clean, user-friendly designs that meet their needs.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734675" cy="10287000"/>
          </a:xfrm>
          <a:prstGeom prst="rect">
            <a:avLst/>
          </a:prstGeom>
          <a:solidFill>
            <a:srgbClr val="0E089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611225" y="3352800"/>
            <a:ext cx="4010025" cy="6267450"/>
            <a:chOff x="0" y="0"/>
            <a:chExt cx="621258" cy="970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2"/>
              <a:stretch>
                <a:fillRect l="0" t="-478" r="0" b="-47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21853" y="3352800"/>
            <a:ext cx="4010025" cy="6267450"/>
            <a:chOff x="0" y="0"/>
            <a:chExt cx="621258" cy="9709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l="0" t="-478" r="0" b="-47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930126" y="3465010"/>
            <a:ext cx="4159245" cy="6155240"/>
          </a:xfrm>
          <a:custGeom>
            <a:avLst/>
            <a:gdLst/>
            <a:ahLst/>
            <a:cxnLst/>
            <a:rect r="r" b="b" t="t" l="l"/>
            <a:pathLst>
              <a:path h="6155240" w="4159245">
                <a:moveTo>
                  <a:pt x="0" y="0"/>
                </a:moveTo>
                <a:lnTo>
                  <a:pt x="4159245" y="0"/>
                </a:lnTo>
                <a:lnTo>
                  <a:pt x="4159245" y="6155240"/>
                </a:lnTo>
                <a:lnTo>
                  <a:pt x="0" y="6155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994" t="0" r="-2399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66750" y="3982551"/>
            <a:ext cx="5253971" cy="1121793"/>
            <a:chOff x="0" y="0"/>
            <a:chExt cx="7005295" cy="149572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92335"/>
              <a:ext cx="7005295" cy="603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52"/>
                </a:lnSpc>
              </a:pPr>
              <a:r>
                <a:rPr lang="en-US" sz="275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Code Editor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7005295" cy="75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69"/>
                </a:lnSpc>
              </a:pPr>
              <a:r>
                <a:rPr lang="en-US" b="true" sz="3406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VS CODE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6750" y="5783849"/>
            <a:ext cx="5253971" cy="1121793"/>
            <a:chOff x="0" y="0"/>
            <a:chExt cx="7005295" cy="14957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92335"/>
              <a:ext cx="7005295" cy="603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52"/>
                </a:lnSpc>
              </a:pPr>
              <a:r>
                <a:rPr lang="en-US" sz="275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Version Control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7005295" cy="75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69"/>
                </a:lnSpc>
              </a:pPr>
              <a:r>
                <a:rPr lang="en-US" b="true" sz="3406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GIT/GITHUB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750" y="7563951"/>
            <a:ext cx="5253971" cy="1121793"/>
            <a:chOff x="0" y="0"/>
            <a:chExt cx="7005295" cy="149572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92335"/>
              <a:ext cx="7005295" cy="603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52"/>
                </a:lnSpc>
              </a:pPr>
              <a:r>
                <a:rPr lang="en-US" sz="275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Web Technologies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7005295" cy="750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69"/>
                </a:lnSpc>
              </a:pPr>
              <a:r>
                <a:rPr lang="en-US" b="true" sz="3406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HTML , CSS , JS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66750" y="733425"/>
            <a:ext cx="9763125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eorgia Pro"/>
                <a:ea typeface="Georgia Pro"/>
                <a:cs typeface="Georgia Pro"/>
                <a:sym typeface="Georgia Pro"/>
              </a:rPr>
              <a:t>Tools and Technologies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41664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4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1664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8172" t="0" r="-318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4027" y="777795"/>
            <a:ext cx="8330889" cy="5295011"/>
            <a:chOff x="0" y="0"/>
            <a:chExt cx="11107851" cy="70600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107851" cy="3009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2"/>
                </a:lnSpc>
              </a:pPr>
              <a:r>
                <a:rPr lang="en-US" sz="792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Portfolio Design and Layout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78827"/>
              <a:ext cx="11107851" cy="3581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b="true" sz="30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The portfolio features a single-page layout with smooth scrolling and distinct sections for seamless navigation, ensuring an engaging user experience while showcasing essential information effectively.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6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734675" cy="10287000"/>
          </a:xfrm>
          <a:prstGeom prst="rect">
            <a:avLst/>
          </a:prstGeom>
          <a:solidFill>
            <a:srgbClr val="0E089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66750" y="733425"/>
            <a:ext cx="9763125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Features and Functionality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6750" y="4248150"/>
            <a:ext cx="4010025" cy="848320"/>
            <a:chOff x="0" y="0"/>
            <a:chExt cx="5346700" cy="11310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59288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Lets users contact me easily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5346700" cy="558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8"/>
                </a:lnSpc>
              </a:pPr>
              <a:r>
                <a:rPr lang="en-US" b="true" sz="253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CONTACT SECTION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6750" y="6049448"/>
            <a:ext cx="4010025" cy="848320"/>
            <a:chOff x="0" y="0"/>
            <a:chExt cx="5346700" cy="11310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59288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Easy access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5346700" cy="558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8"/>
                </a:lnSpc>
              </a:pPr>
              <a:r>
                <a:rPr lang="en-US" b="true" sz="253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DOWNLOADABLE RESUME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6750" y="7829550"/>
            <a:ext cx="4010025" cy="848320"/>
            <a:chOff x="0" y="0"/>
            <a:chExt cx="5346700" cy="113109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59288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User-friendly experience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346700" cy="558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8"/>
                </a:lnSpc>
              </a:pPr>
              <a:r>
                <a:rPr lang="en-US" b="true" sz="2535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DARK MODE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11225" y="3352800"/>
            <a:ext cx="4010025" cy="6267450"/>
            <a:chOff x="0" y="0"/>
            <a:chExt cx="621258" cy="970992"/>
          </a:xfrm>
        </p:grpSpPr>
        <p:sp>
          <p:nvSpPr>
            <p:cNvPr name="Freeform 14" id="14"/>
            <p:cNvSpPr/>
            <p:nvPr/>
          </p:nvSpPr>
          <p:spPr>
            <a:xfrm flipH="false" flipV="false" rot="6000">
              <a:off x="-847" y="-541"/>
              <a:ext cx="622952" cy="972075"/>
            </a:xfrm>
            <a:custGeom>
              <a:avLst/>
              <a:gdLst/>
              <a:ahLst/>
              <a:cxnLst/>
              <a:rect r="r" b="b" t="t" l="l"/>
              <a:pathLst>
                <a:path h="972075" w="622952">
                  <a:moveTo>
                    <a:pt x="0" y="1084"/>
                  </a:moveTo>
                  <a:lnTo>
                    <a:pt x="621257" y="0"/>
                  </a:lnTo>
                  <a:lnTo>
                    <a:pt x="622952" y="970990"/>
                  </a:lnTo>
                  <a:lnTo>
                    <a:pt x="1695" y="972074"/>
                  </a:lnTo>
                  <a:close/>
                </a:path>
              </a:pathLst>
            </a:custGeom>
            <a:blipFill>
              <a:blip r:embed="rId2"/>
              <a:stretch>
                <a:fillRect l="-131367" t="-2" r="-54183" b="-3724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96400" y="3352800"/>
            <a:ext cx="4010025" cy="6267450"/>
            <a:chOff x="0" y="0"/>
            <a:chExt cx="621258" cy="9709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3"/>
              <a:stretch>
                <a:fillRect l="-54196" t="0" r="-54196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981575" y="3352800"/>
            <a:ext cx="4010025" cy="6267450"/>
            <a:chOff x="0" y="0"/>
            <a:chExt cx="621258" cy="9709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4981575" y="3339883"/>
            <a:ext cx="4010025" cy="6267450"/>
            <a:chOff x="0" y="0"/>
            <a:chExt cx="621258" cy="9709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1258" cy="970992"/>
            </a:xfrm>
            <a:custGeom>
              <a:avLst/>
              <a:gdLst/>
              <a:ahLst/>
              <a:cxnLst/>
              <a:rect r="r" b="b" t="t" l="l"/>
              <a:pathLst>
                <a:path h="970992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970992"/>
                  </a:lnTo>
                  <a:lnTo>
                    <a:pt x="0" y="970992"/>
                  </a:lnTo>
                  <a:close/>
                </a:path>
              </a:pathLst>
            </a:custGeom>
            <a:blipFill>
              <a:blip r:embed="rId4"/>
              <a:stretch>
                <a:fillRect l="-54196" t="0" r="-54196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Portfolio Website</dc:description>
  <dc:identifier>DAG2Jtzr1yY</dc:identifier>
  <dcterms:modified xsi:type="dcterms:W3CDTF">2011-08-01T06:04:30Z</dcterms:modified>
  <cp:revision>1</cp:revision>
  <dc:title>Presentation - Portfolio Website</dc:title>
</cp:coreProperties>
</file>